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77" r:id="rId6"/>
    <p:sldId id="274" r:id="rId7"/>
    <p:sldId id="278" r:id="rId8"/>
    <p:sldId id="271" r:id="rId9"/>
    <p:sldId id="276" r:id="rId10"/>
    <p:sldId id="27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xbsks96t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Chalk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and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cheese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383" y="223841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16.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3" y="223845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26" y="1825104"/>
            <a:ext cx="8575253" cy="48929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9268"/>
            <a:ext cx="5124965" cy="68394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1" y="2285185"/>
            <a:ext cx="10930657" cy="42938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4DAAB93E-6EF9-4B6E-B24D-6AECEF04F6D2}"/>
              </a:ext>
            </a:extLst>
          </p:cNvPr>
          <p:cNvSpPr txBox="1">
            <a:spLocks/>
          </p:cNvSpPr>
          <p:nvPr/>
        </p:nvSpPr>
        <p:spPr>
          <a:xfrm>
            <a:off x="212762" y="-337231"/>
            <a:ext cx="6614065" cy="544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APPEARANCE</a:t>
            </a:r>
          </a:p>
          <a:p>
            <a:pPr marL="0" indent="0">
              <a:buNone/>
            </a:pPr>
            <a:r>
              <a:rPr lang="hr-HR" sz="2000" b="1" dirty="0" err="1"/>
              <a:t>athletic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middle-aged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feeble</a:t>
            </a:r>
            <a:r>
              <a:rPr lang="hr-HR" sz="2000" b="1" dirty="0"/>
              <a:t>	</a:t>
            </a:r>
          </a:p>
          <a:p>
            <a:pPr marL="0" indent="0">
              <a:buNone/>
            </a:pPr>
            <a:r>
              <a:rPr lang="hr-HR" sz="2000" b="1" dirty="0" err="1"/>
              <a:t>slim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well-dressed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muscular</a:t>
            </a: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F101DA-1820-4A0E-8D2E-C220F567761F}"/>
              </a:ext>
            </a:extLst>
          </p:cNvPr>
          <p:cNvSpPr txBox="1">
            <a:spLocks/>
          </p:cNvSpPr>
          <p:nvPr/>
        </p:nvSpPr>
        <p:spPr>
          <a:xfrm>
            <a:off x="2326170" y="506236"/>
            <a:ext cx="4647508" cy="429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VANJSKI IZGLED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atletski građen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srednjih godina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nježan, slab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vitak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lijepo odjeven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mišićav 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60B46B6-98C8-4A60-957C-3C714B3E082E}"/>
              </a:ext>
            </a:extLst>
          </p:cNvPr>
          <p:cNvSpPr txBox="1">
            <a:spLocks/>
          </p:cNvSpPr>
          <p:nvPr/>
        </p:nvSpPr>
        <p:spPr>
          <a:xfrm>
            <a:off x="212763" y="3638178"/>
            <a:ext cx="6614065" cy="348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EMOTIONS</a:t>
            </a:r>
          </a:p>
          <a:p>
            <a:pPr marL="0" indent="0">
              <a:buNone/>
            </a:pPr>
            <a:r>
              <a:rPr lang="hr-HR" sz="2000" b="1" dirty="0" err="1"/>
              <a:t>nostalgic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relaxed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worried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excited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sleepy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indifferent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determined</a:t>
            </a:r>
            <a:endParaRPr lang="hr-HR" sz="20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4232F62-607E-43B4-99D0-9F7AC5FF8F24}"/>
              </a:ext>
            </a:extLst>
          </p:cNvPr>
          <p:cNvSpPr txBox="1">
            <a:spLocks/>
          </p:cNvSpPr>
          <p:nvPr/>
        </p:nvSpPr>
        <p:spPr>
          <a:xfrm>
            <a:off x="2326171" y="3638178"/>
            <a:ext cx="2906842" cy="526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OSJEĆAJI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nostalgičan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opušten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zabrinut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uzbuđen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pospan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ravnodušan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odlučan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0291A08D-9C42-4997-8F35-C32E64AA293C}"/>
              </a:ext>
            </a:extLst>
          </p:cNvPr>
          <p:cNvSpPr txBox="1">
            <a:spLocks/>
          </p:cNvSpPr>
          <p:nvPr/>
        </p:nvSpPr>
        <p:spPr>
          <a:xfrm>
            <a:off x="5091398" y="409412"/>
            <a:ext cx="6614065" cy="348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BEHAVIOUR</a:t>
            </a:r>
          </a:p>
          <a:p>
            <a:pPr marL="0" indent="0">
              <a:buNone/>
            </a:pPr>
            <a:r>
              <a:rPr lang="hr-HR" sz="2000" b="1" dirty="0" err="1"/>
              <a:t>gives</a:t>
            </a:r>
            <a:r>
              <a:rPr lang="hr-HR" sz="2000" b="1" dirty="0"/>
              <a:t> </a:t>
            </a:r>
            <a:r>
              <a:rPr lang="hr-HR" sz="2000" b="1" dirty="0" err="1"/>
              <a:t>her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 </a:t>
            </a:r>
            <a:r>
              <a:rPr lang="hr-HR" sz="2000" b="1" dirty="0" err="1"/>
              <a:t>best</a:t>
            </a:r>
            <a:r>
              <a:rPr lang="hr-HR" sz="2000" b="1" dirty="0"/>
              <a:t> to</a:t>
            </a:r>
          </a:p>
          <a:p>
            <a:pPr marL="0" indent="0">
              <a:buNone/>
            </a:pPr>
            <a:r>
              <a:rPr lang="hr-HR" sz="2000" b="1" dirty="0" err="1"/>
              <a:t>stares</a:t>
            </a:r>
            <a:r>
              <a:rPr lang="hr-HR" sz="2000" b="1" dirty="0"/>
              <a:t> at</a:t>
            </a:r>
          </a:p>
          <a:p>
            <a:pPr marL="0" indent="0">
              <a:buNone/>
            </a:pPr>
            <a:r>
              <a:rPr lang="hr-HR" sz="2000" b="1" dirty="0" err="1"/>
              <a:t>rolls</a:t>
            </a:r>
            <a:r>
              <a:rPr lang="hr-HR" sz="2000" b="1" dirty="0"/>
              <a:t> </a:t>
            </a:r>
            <a:r>
              <a:rPr lang="hr-HR" sz="2000" b="1" dirty="0" err="1"/>
              <a:t>his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 </a:t>
            </a:r>
            <a:r>
              <a:rPr lang="hr-HR" sz="2000" b="1" dirty="0" err="1"/>
              <a:t>eyes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active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bites</a:t>
            </a:r>
            <a:r>
              <a:rPr lang="hr-HR" sz="2000" b="1" dirty="0"/>
              <a:t> </a:t>
            </a:r>
            <a:r>
              <a:rPr lang="hr-HR" sz="2000" b="1" dirty="0" err="1"/>
              <a:t>his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 </a:t>
            </a:r>
            <a:r>
              <a:rPr lang="hr-HR" sz="2000" b="1" dirty="0" err="1"/>
              <a:t>fingernails</a:t>
            </a:r>
            <a:endParaRPr lang="hr-HR" sz="2000" b="1" dirty="0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16462CF-1831-4D81-B4DA-89CE8D845674}"/>
              </a:ext>
            </a:extLst>
          </p:cNvPr>
          <p:cNvSpPr txBox="1">
            <a:spLocks/>
          </p:cNvSpPr>
          <p:nvPr/>
        </p:nvSpPr>
        <p:spPr>
          <a:xfrm>
            <a:off x="8149652" y="357240"/>
            <a:ext cx="3713678" cy="24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PONAŠANJE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daje sve od sebe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piljiti u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preokreće očima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je aktivan/aktivna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grize nokte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76DFBC3-07E5-4E11-94CD-CD9C69727FDF}"/>
              </a:ext>
            </a:extLst>
          </p:cNvPr>
          <p:cNvSpPr txBox="1">
            <a:spLocks/>
          </p:cNvSpPr>
          <p:nvPr/>
        </p:nvSpPr>
        <p:spPr>
          <a:xfrm>
            <a:off x="5091397" y="3011793"/>
            <a:ext cx="6614065" cy="4122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CHARACTER TRAITS</a:t>
            </a:r>
          </a:p>
          <a:p>
            <a:pPr marL="0" indent="0">
              <a:buNone/>
            </a:pPr>
            <a:r>
              <a:rPr lang="hr-HR" sz="2000" b="1" dirty="0" err="1"/>
              <a:t>punctual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selfish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hardworking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amusing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generous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charismatic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superficial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clumsy</a:t>
            </a:r>
            <a:endParaRPr lang="hr-HR" sz="2000" b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07FCBA0-6954-4E8C-9EB0-66597C7513D0}"/>
              </a:ext>
            </a:extLst>
          </p:cNvPr>
          <p:cNvSpPr txBox="1">
            <a:spLocks/>
          </p:cNvSpPr>
          <p:nvPr/>
        </p:nvSpPr>
        <p:spPr>
          <a:xfrm>
            <a:off x="8070718" y="3024881"/>
            <a:ext cx="3713678" cy="358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KARAKTERNE OSOBINE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točan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sebičan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vrijedan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zabavan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velikodušan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karizmatičan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površan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nespretan</a:t>
            </a:r>
          </a:p>
        </p:txBody>
      </p:sp>
    </p:spTree>
    <p:extLst>
      <p:ext uri="{BB962C8B-B14F-4D97-AF65-F5344CB8AC3E}">
        <p14:creationId xmlns:p14="http://schemas.microsoft.com/office/powerpoint/2010/main" val="42246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 build="p"/>
      <p:bldP spid="13" grpId="0"/>
      <p:bldP spid="14" grpId="0" build="p"/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533" y="1320996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15.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3" y="997775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3" y="2572320"/>
            <a:ext cx="11565470" cy="40171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729A50-9466-49B4-BB35-0B2C6686DD65}"/>
              </a:ext>
            </a:extLst>
          </p:cNvPr>
          <p:cNvSpPr txBox="1">
            <a:spLocks/>
          </p:cNvSpPr>
          <p:nvPr/>
        </p:nvSpPr>
        <p:spPr>
          <a:xfrm>
            <a:off x="6219241" y="372275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honest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1A9B78-067B-4C2D-B624-8CB145C0706C}"/>
              </a:ext>
            </a:extLst>
          </p:cNvPr>
          <p:cNvSpPr txBox="1">
            <a:spLocks/>
          </p:cNvSpPr>
          <p:nvPr/>
        </p:nvSpPr>
        <p:spPr>
          <a:xfrm>
            <a:off x="6858274" y="4124181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curious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C4D1371-B3E5-4516-B2C4-012A51CDEE99}"/>
              </a:ext>
            </a:extLst>
          </p:cNvPr>
          <p:cNvSpPr txBox="1">
            <a:spLocks/>
          </p:cNvSpPr>
          <p:nvPr/>
        </p:nvSpPr>
        <p:spPr>
          <a:xfrm>
            <a:off x="9312131" y="4505180"/>
            <a:ext cx="185024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nostalgic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BE92B04-CF82-4C78-A7C2-CE9658DA02DC}"/>
              </a:ext>
            </a:extLst>
          </p:cNvPr>
          <p:cNvSpPr txBox="1">
            <a:spLocks/>
          </p:cNvSpPr>
          <p:nvPr/>
        </p:nvSpPr>
        <p:spPr>
          <a:xfrm>
            <a:off x="6956027" y="4909877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pushy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C3C5712-3A3E-4C2E-92EF-0B3DD34347B5}"/>
              </a:ext>
            </a:extLst>
          </p:cNvPr>
          <p:cNvSpPr txBox="1">
            <a:spLocks/>
          </p:cNvSpPr>
          <p:nvPr/>
        </p:nvSpPr>
        <p:spPr>
          <a:xfrm>
            <a:off x="5726691" y="5293205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amusing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ACC1A5E-5163-4FCE-9807-0EBC4E2C2AB5}"/>
              </a:ext>
            </a:extLst>
          </p:cNvPr>
          <p:cNvSpPr txBox="1">
            <a:spLocks/>
          </p:cNvSpPr>
          <p:nvPr/>
        </p:nvSpPr>
        <p:spPr>
          <a:xfrm>
            <a:off x="5176323" y="567747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caring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1157D39-533A-4B84-A9B9-F84DC4903FC4}"/>
              </a:ext>
            </a:extLst>
          </p:cNvPr>
          <p:cNvSpPr txBox="1">
            <a:spLocks/>
          </p:cNvSpPr>
          <p:nvPr/>
        </p:nvSpPr>
        <p:spPr>
          <a:xfrm>
            <a:off x="4625955" y="6074389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clever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0455702-DDA4-43B7-A3C0-352F90C5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813" y="-52961"/>
            <a:ext cx="39528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3" y="2236269"/>
            <a:ext cx="11565470" cy="34112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729A50-9466-49B4-BB35-0B2C6686DD65}"/>
              </a:ext>
            </a:extLst>
          </p:cNvPr>
          <p:cNvSpPr txBox="1">
            <a:spLocks/>
          </p:cNvSpPr>
          <p:nvPr/>
        </p:nvSpPr>
        <p:spPr>
          <a:xfrm>
            <a:off x="3497441" y="3920948"/>
            <a:ext cx="552389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152650" algn="l"/>
              </a:tabLst>
            </a:pPr>
            <a:r>
              <a:rPr lang="hr-HR" sz="2200" i="1" dirty="0">
                <a:solidFill>
                  <a:srgbClr val="FF0000"/>
                </a:solidFill>
              </a:rPr>
              <a:t>1                        	pažljiv, pronicljiv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1A9B78-067B-4C2D-B624-8CB145C0706C}"/>
              </a:ext>
            </a:extLst>
          </p:cNvPr>
          <p:cNvSpPr txBox="1">
            <a:spLocks/>
          </p:cNvSpPr>
          <p:nvPr/>
        </p:nvSpPr>
        <p:spPr>
          <a:xfrm>
            <a:off x="3497441" y="5084769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C4D1371-B3E5-4516-B2C4-012A51CDEE99}"/>
              </a:ext>
            </a:extLst>
          </p:cNvPr>
          <p:cNvSpPr txBox="1">
            <a:spLocks/>
          </p:cNvSpPr>
          <p:nvPr/>
        </p:nvSpPr>
        <p:spPr>
          <a:xfrm>
            <a:off x="3475147" y="4665153"/>
            <a:ext cx="185024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BE92B04-CF82-4C78-A7C2-CE9658DA02DC}"/>
              </a:ext>
            </a:extLst>
          </p:cNvPr>
          <p:cNvSpPr txBox="1">
            <a:spLocks/>
          </p:cNvSpPr>
          <p:nvPr/>
        </p:nvSpPr>
        <p:spPr>
          <a:xfrm>
            <a:off x="3497441" y="3530867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C3C5712-3A3E-4C2E-92EF-0B3DD34347B5}"/>
              </a:ext>
            </a:extLst>
          </p:cNvPr>
          <p:cNvSpPr txBox="1">
            <a:spLocks/>
          </p:cNvSpPr>
          <p:nvPr/>
        </p:nvSpPr>
        <p:spPr>
          <a:xfrm>
            <a:off x="3501862" y="432053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ACC1A5E-5163-4FCE-9807-0EBC4E2C2AB5}"/>
              </a:ext>
            </a:extLst>
          </p:cNvPr>
          <p:cNvSpPr txBox="1">
            <a:spLocks/>
          </p:cNvSpPr>
          <p:nvPr/>
        </p:nvSpPr>
        <p:spPr>
          <a:xfrm>
            <a:off x="3495048" y="3186247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05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2202402-E673-496A-80DA-026305A8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0" y="215768"/>
            <a:ext cx="8511563" cy="321323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7DED8782-578A-4293-8026-A3AD04CA071A}"/>
              </a:ext>
            </a:extLst>
          </p:cNvPr>
          <p:cNvSpPr txBox="1">
            <a:spLocks/>
          </p:cNvSpPr>
          <p:nvPr/>
        </p:nvSpPr>
        <p:spPr>
          <a:xfrm>
            <a:off x="677757" y="2583451"/>
            <a:ext cx="14154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young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slim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519DBB-75A6-4DF6-925B-6F3086E1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78" y="3759511"/>
            <a:ext cx="4562475" cy="27527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0587F7A-3F48-49C3-B16D-D8CC93CE4F6D}"/>
              </a:ext>
            </a:extLst>
          </p:cNvPr>
          <p:cNvSpPr txBox="1">
            <a:spLocks/>
          </p:cNvSpPr>
          <p:nvPr/>
        </p:nvSpPr>
        <p:spPr>
          <a:xfrm>
            <a:off x="9633837" y="4922421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899749E-8AD2-454A-AF3C-A88602390E0B}"/>
              </a:ext>
            </a:extLst>
          </p:cNvPr>
          <p:cNvSpPr txBox="1">
            <a:spLocks/>
          </p:cNvSpPr>
          <p:nvPr/>
        </p:nvSpPr>
        <p:spPr>
          <a:xfrm>
            <a:off x="9633837" y="5276846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6B34579-A585-4E57-AA6E-5FA41B8B7A47}"/>
              </a:ext>
            </a:extLst>
          </p:cNvPr>
          <p:cNvSpPr txBox="1">
            <a:spLocks/>
          </p:cNvSpPr>
          <p:nvPr/>
        </p:nvSpPr>
        <p:spPr>
          <a:xfrm>
            <a:off x="9633837" y="5629391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10EE89C-705C-415C-8A06-B995387FDA4D}"/>
              </a:ext>
            </a:extLst>
          </p:cNvPr>
          <p:cNvSpPr txBox="1">
            <a:spLocks/>
          </p:cNvSpPr>
          <p:nvPr/>
        </p:nvSpPr>
        <p:spPr>
          <a:xfrm>
            <a:off x="9633837" y="458089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85BF2F2-A839-48CB-BA0C-101AA8D6DF77}"/>
              </a:ext>
            </a:extLst>
          </p:cNvPr>
          <p:cNvSpPr txBox="1">
            <a:spLocks/>
          </p:cNvSpPr>
          <p:nvPr/>
        </p:nvSpPr>
        <p:spPr>
          <a:xfrm>
            <a:off x="9633837" y="597378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E021C92-A154-4003-8857-17D423B662E5}"/>
              </a:ext>
            </a:extLst>
          </p:cNvPr>
          <p:cNvSpPr txBox="1">
            <a:spLocks/>
          </p:cNvSpPr>
          <p:nvPr/>
        </p:nvSpPr>
        <p:spPr>
          <a:xfrm>
            <a:off x="9633837" y="424319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92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2202402-E673-496A-80DA-026305A85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56" y="186461"/>
            <a:ext cx="8511563" cy="30285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7DED8782-578A-4293-8026-A3AD04CA071A}"/>
              </a:ext>
            </a:extLst>
          </p:cNvPr>
          <p:cNvSpPr txBox="1">
            <a:spLocks/>
          </p:cNvSpPr>
          <p:nvPr/>
        </p:nvSpPr>
        <p:spPr>
          <a:xfrm>
            <a:off x="8053204" y="851092"/>
            <a:ext cx="14154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nostalgic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519DBB-75A6-4DF6-925B-6F3086E18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01" y="3654872"/>
            <a:ext cx="8192074" cy="29386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185F057-BA86-49A9-8C6F-8EE9D8D27A86}"/>
              </a:ext>
            </a:extLst>
          </p:cNvPr>
          <p:cNvSpPr txBox="1">
            <a:spLocks/>
          </p:cNvSpPr>
          <p:nvPr/>
        </p:nvSpPr>
        <p:spPr>
          <a:xfrm>
            <a:off x="7182596" y="4642224"/>
            <a:ext cx="14154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charismatic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5E969ED-E390-2877-4E97-9E4D8215F8A9}"/>
              </a:ext>
            </a:extLst>
          </p:cNvPr>
          <p:cNvSpPr txBox="1">
            <a:spLocks/>
          </p:cNvSpPr>
          <p:nvPr/>
        </p:nvSpPr>
        <p:spPr>
          <a:xfrm>
            <a:off x="6473752" y="1385838"/>
            <a:ext cx="1415448" cy="36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worried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4A8AAAF4-9316-954E-CDFA-E7B8EA73F61E}"/>
              </a:ext>
            </a:extLst>
          </p:cNvPr>
          <p:cNvSpPr txBox="1">
            <a:spLocks/>
          </p:cNvSpPr>
          <p:nvPr/>
        </p:nvSpPr>
        <p:spPr>
          <a:xfrm>
            <a:off x="7182596" y="1787284"/>
            <a:ext cx="1415448" cy="36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determined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6E6A1C6-3E28-7297-25F4-E56703BB0584}"/>
              </a:ext>
            </a:extLst>
          </p:cNvPr>
          <p:cNvSpPr txBox="1">
            <a:spLocks/>
          </p:cNvSpPr>
          <p:nvPr/>
        </p:nvSpPr>
        <p:spPr>
          <a:xfrm>
            <a:off x="5220522" y="2424065"/>
            <a:ext cx="1415448" cy="36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excited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6DA7984-0259-1EC3-24C4-749AB5D236A0}"/>
              </a:ext>
            </a:extLst>
          </p:cNvPr>
          <p:cNvSpPr txBox="1">
            <a:spLocks/>
          </p:cNvSpPr>
          <p:nvPr/>
        </p:nvSpPr>
        <p:spPr>
          <a:xfrm>
            <a:off x="8282503" y="2802419"/>
            <a:ext cx="1415448" cy="36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indifferent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37E6EEB-DC7D-3FBE-C0FD-EB0A2F8EE689}"/>
              </a:ext>
            </a:extLst>
          </p:cNvPr>
          <p:cNvSpPr txBox="1">
            <a:spLocks/>
          </p:cNvSpPr>
          <p:nvPr/>
        </p:nvSpPr>
        <p:spPr>
          <a:xfrm>
            <a:off x="9163796" y="5037905"/>
            <a:ext cx="14154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clumsy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B7F6721-6B16-925F-0956-1F9C58111885}"/>
              </a:ext>
            </a:extLst>
          </p:cNvPr>
          <p:cNvSpPr txBox="1">
            <a:spLocks/>
          </p:cNvSpPr>
          <p:nvPr/>
        </p:nvSpPr>
        <p:spPr>
          <a:xfrm>
            <a:off x="10170475" y="5986385"/>
            <a:ext cx="14154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superficial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" y="20328"/>
            <a:ext cx="5108448" cy="68173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0" y="235325"/>
            <a:ext cx="7988560" cy="63873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BBE84D0-1CA5-4704-A592-983C2E8A6F58}"/>
              </a:ext>
            </a:extLst>
          </p:cNvPr>
          <p:cNvSpPr txBox="1">
            <a:spLocks/>
          </p:cNvSpPr>
          <p:nvPr/>
        </p:nvSpPr>
        <p:spPr>
          <a:xfrm>
            <a:off x="8565594" y="2702530"/>
            <a:ext cx="3459114" cy="1537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man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photo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He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running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He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muscular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athletic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person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seems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excited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determined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hardworking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115D194-0BB0-4BD8-8C18-33CF0FB56035}"/>
              </a:ext>
            </a:extLst>
          </p:cNvPr>
          <p:cNvSpPr txBox="1">
            <a:spLocks/>
          </p:cNvSpPr>
          <p:nvPr/>
        </p:nvSpPr>
        <p:spPr>
          <a:xfrm>
            <a:off x="8565594" y="5083159"/>
            <a:ext cx="3459114" cy="153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!</a:t>
            </a:r>
          </a:p>
          <a:p>
            <a:pPr marL="0" indent="0">
              <a:buNone/>
            </a:pPr>
            <a:r>
              <a:rPr lang="hr-HR" sz="2000" dirty="0">
                <a:hlinkClick r:id="rId4"/>
              </a:rPr>
              <a:t>https://learningapps.org/watch?v=pxbsks96t20</a:t>
            </a:r>
            <a:endParaRPr lang="hr-HR" sz="2000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4895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AF3F46D-1885-4F99-A383-C4EDF7FD19B6}"/>
              </a:ext>
            </a:extLst>
          </p:cNvPr>
          <p:cNvSpPr txBox="1">
            <a:spLocks/>
          </p:cNvSpPr>
          <p:nvPr/>
        </p:nvSpPr>
        <p:spPr>
          <a:xfrm>
            <a:off x="780360" y="2088821"/>
            <a:ext cx="10631277" cy="507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dirty="0">
                <a:hlinkClick r:id="rId2"/>
              </a:rPr>
              <a:t>https://www.e-sfera.hr/dodatni-digitalni-sadrzaji/ad6bdda6-8715-4891-97c7-fc25b9bcab20/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/>
              <a:t>How to </a:t>
            </a:r>
            <a:r>
              <a:rPr lang="hr-HR" sz="2000" b="1" u="sng" dirty="0" err="1"/>
              <a:t>describe</a:t>
            </a:r>
            <a:r>
              <a:rPr lang="hr-HR" sz="2000" b="1" u="sng" dirty="0"/>
              <a:t> </a:t>
            </a:r>
            <a:r>
              <a:rPr lang="hr-HR" sz="2000" b="1" u="sng" dirty="0" err="1"/>
              <a:t>people</a:t>
            </a:r>
            <a:r>
              <a:rPr lang="hr-HR" sz="2000" b="1" u="sng" dirty="0"/>
              <a:t> </a:t>
            </a:r>
            <a:r>
              <a:rPr lang="hr-HR" sz="2000" b="1" u="sng" dirty="0" err="1"/>
              <a:t>well</a:t>
            </a:r>
            <a:r>
              <a:rPr lang="hr-HR" sz="2000" b="1" u="sng" dirty="0"/>
              <a:t>, </a:t>
            </a:r>
            <a:r>
              <a:rPr lang="hr-HR" sz="2000" b="1" u="sng" dirty="0" err="1"/>
              <a:t>useful</a:t>
            </a:r>
            <a:r>
              <a:rPr lang="hr-HR" sz="2000" b="1" u="sng" dirty="0"/>
              <a:t> </a:t>
            </a:r>
            <a:r>
              <a:rPr lang="hr-HR" sz="2000" b="1" u="sng" dirty="0" err="1"/>
              <a:t>tips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Choose</a:t>
            </a:r>
            <a:r>
              <a:rPr lang="hr-HR" sz="2000" b="1" dirty="0"/>
              <a:t> one </a:t>
            </a:r>
            <a:r>
              <a:rPr lang="hr-HR" sz="2000" b="1" dirty="0" err="1"/>
              <a:t>or</a:t>
            </a:r>
            <a:r>
              <a:rPr lang="hr-HR" sz="2000" b="1" dirty="0"/>
              <a:t> more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suggestions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describe</a:t>
            </a:r>
            <a:r>
              <a:rPr lang="hr-HR" sz="2000" b="1" dirty="0"/>
              <a:t> </a:t>
            </a:r>
            <a:r>
              <a:rPr lang="hr-HR" sz="2000" b="1" dirty="0" err="1"/>
              <a:t>someone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class</a:t>
            </a:r>
            <a:r>
              <a:rPr lang="hr-HR" sz="2000" b="1" dirty="0"/>
              <a:t> </a:t>
            </a:r>
            <a:r>
              <a:rPr lang="hr-HR" sz="2000" b="1" dirty="0" err="1"/>
              <a:t>without</a:t>
            </a:r>
            <a:r>
              <a:rPr lang="hr-HR" sz="2000" b="1" dirty="0"/>
              <a:t> </a:t>
            </a:r>
            <a:r>
              <a:rPr lang="hr-HR" sz="2000" b="1" dirty="0" err="1"/>
              <a:t>mentioning</a:t>
            </a:r>
            <a:r>
              <a:rPr lang="hr-HR" sz="2000" b="1" dirty="0"/>
              <a:t> </a:t>
            </a:r>
            <a:r>
              <a:rPr lang="hr-HR" sz="2000" b="1" dirty="0" err="1"/>
              <a:t>their</a:t>
            </a:r>
            <a:r>
              <a:rPr lang="hr-HR" sz="2000" b="1" dirty="0"/>
              <a:t> </a:t>
            </a:r>
            <a:r>
              <a:rPr lang="hr-HR" sz="2000" b="1" dirty="0" err="1"/>
              <a:t>name</a:t>
            </a:r>
            <a:r>
              <a:rPr lang="hr-HR" sz="2000" b="1" dirty="0"/>
              <a:t>. </a:t>
            </a:r>
            <a:r>
              <a:rPr lang="hr-HR" sz="2000" b="1" dirty="0" err="1"/>
              <a:t>Don’t</a:t>
            </a:r>
            <a:r>
              <a:rPr lang="hr-HR" sz="2000" b="1" dirty="0"/>
              <a:t> use more </a:t>
            </a:r>
            <a:r>
              <a:rPr lang="hr-HR" sz="2000" b="1" dirty="0" err="1"/>
              <a:t>than</a:t>
            </a:r>
            <a:r>
              <a:rPr lang="hr-HR" sz="2000" b="1" dirty="0"/>
              <a:t> 100 </a:t>
            </a:r>
            <a:r>
              <a:rPr lang="hr-HR" sz="2000" b="1" dirty="0" err="1"/>
              <a:t>words</a:t>
            </a:r>
            <a:r>
              <a:rPr lang="hr-HR" sz="2000" b="1" dirty="0"/>
              <a:t>. </a:t>
            </a:r>
          </a:p>
        </p:txBody>
      </p:sp>
      <p:pic>
        <p:nvPicPr>
          <p:cNvPr id="1026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237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99</cp:revision>
  <dcterms:created xsi:type="dcterms:W3CDTF">2020-09-12T11:20:19Z</dcterms:created>
  <dcterms:modified xsi:type="dcterms:W3CDTF">2022-09-04T20:00:22Z</dcterms:modified>
</cp:coreProperties>
</file>